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7234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ttangolo arrotondato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AA151F-DE33-4B40-B2DB-B1FD4EC245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37C5-EC9A-48A3-8408-D83A51FF7D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EE6E-4C30-4B22-8927-8EF5B12E20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E6A3F-DEC0-4629-9476-BA58D0A98B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tangolo arrotondato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4768B3-413B-46DB-B01E-121069E724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18D3-CC99-4CC5-BD99-BB07C89139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82CCF-B60D-4E69-B7E5-F906E1E4F1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34EA-A36C-4340-A603-E21536130E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BD6CCB-2533-4767-8F5E-76EE77BDCA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7F0B-9743-4D60-87DE-BB1C1BF73E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Arrotonda singolo angolo rettangolo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E2E738-B7E6-4BA4-9C00-111943308E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085F766F-1874-437D-A33F-E33146F065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5" r:id="rId7"/>
    <p:sldLayoutId id="2147483680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WordArt 86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7010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Marmalade</a:t>
            </a:r>
            <a:r>
              <a:rPr lang="it-IT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 boy – Rivista “Play Press”</a:t>
            </a:r>
            <a:endParaRPr lang="it-IT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  <p:grpSp>
        <p:nvGrpSpPr>
          <p:cNvPr id="50" name="Gruppo 49"/>
          <p:cNvGrpSpPr/>
          <p:nvPr/>
        </p:nvGrpSpPr>
        <p:grpSpPr>
          <a:xfrm>
            <a:off x="1219200" y="1371600"/>
            <a:ext cx="6781800" cy="4876800"/>
            <a:chOff x="1447800" y="1371600"/>
            <a:chExt cx="6781800" cy="487680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6477000" y="1371600"/>
              <a:ext cx="1676824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/>
                <a:t>4</a:t>
              </a: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4801447" y="1371600"/>
              <a:ext cx="1675128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/>
                <a:t>3</a:t>
              </a: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3155143" y="1371600"/>
              <a:ext cx="1646305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/>
                <a:t>2</a:t>
              </a: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1447800" y="1371600"/>
              <a:ext cx="1707343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/>
                <a:t> </a:t>
              </a:r>
              <a:r>
                <a:rPr lang="it-IT" sz="1200" b="1"/>
                <a:t>1</a:t>
              </a:r>
              <a:endParaRPr lang="it-IT" sz="1200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1447800" y="1371600"/>
              <a:ext cx="67818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1447800" y="3810000"/>
              <a:ext cx="66733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1447800" y="1371600"/>
              <a:ext cx="0" cy="2438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155143" y="13716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4801447" y="13716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6476576" y="13716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6476576" y="3810000"/>
              <a:ext cx="1676824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 dirty="0"/>
                <a:t>8</a:t>
              </a:r>
              <a:endParaRPr lang="it-IT" sz="1200" b="1" dirty="0"/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4801447" y="3810000"/>
              <a:ext cx="1675128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 dirty="0"/>
                <a:t>7</a:t>
              </a:r>
              <a:endParaRPr lang="it-IT" sz="1200" b="1" dirty="0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156838" y="3810000"/>
              <a:ext cx="164461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it-IT" sz="1200" b="1" dirty="0"/>
                <a:t>6</a:t>
              </a:r>
              <a:endParaRPr lang="it-IT" sz="1200" b="1" dirty="0"/>
            </a:p>
          </p:txBody>
        </p:sp>
        <p:sp>
          <p:nvSpPr>
            <p:cNvPr id="6163" name="Line 20"/>
            <p:cNvSpPr>
              <a:spLocks noChangeShapeType="1"/>
            </p:cNvSpPr>
            <p:nvPr/>
          </p:nvSpPr>
          <p:spPr bwMode="auto">
            <a:xfrm>
              <a:off x="1447800" y="3810000"/>
              <a:ext cx="67818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4" name="Line 21"/>
            <p:cNvSpPr>
              <a:spLocks noChangeShapeType="1"/>
            </p:cNvSpPr>
            <p:nvPr/>
          </p:nvSpPr>
          <p:spPr bwMode="auto">
            <a:xfrm>
              <a:off x="1447800" y="6248400"/>
              <a:ext cx="67818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5" name="Line 22"/>
            <p:cNvSpPr>
              <a:spLocks noChangeShapeType="1"/>
            </p:cNvSpPr>
            <p:nvPr/>
          </p:nvSpPr>
          <p:spPr bwMode="auto">
            <a:xfrm>
              <a:off x="1447800" y="3810000"/>
              <a:ext cx="0" cy="2438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6" name="Line 23"/>
            <p:cNvSpPr>
              <a:spLocks noChangeShapeType="1"/>
            </p:cNvSpPr>
            <p:nvPr/>
          </p:nvSpPr>
          <p:spPr bwMode="auto">
            <a:xfrm>
              <a:off x="3156838" y="38100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7" name="Line 24"/>
            <p:cNvSpPr>
              <a:spLocks noChangeShapeType="1"/>
            </p:cNvSpPr>
            <p:nvPr/>
          </p:nvSpPr>
          <p:spPr bwMode="auto">
            <a:xfrm>
              <a:off x="4801447" y="38100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8" name="Line 25"/>
            <p:cNvSpPr>
              <a:spLocks noChangeShapeType="1"/>
            </p:cNvSpPr>
            <p:nvPr/>
          </p:nvSpPr>
          <p:spPr bwMode="auto">
            <a:xfrm>
              <a:off x="6476576" y="3810000"/>
              <a:ext cx="0" cy="2438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40" name="Gruppo 39"/>
            <p:cNvGrpSpPr/>
            <p:nvPr/>
          </p:nvGrpSpPr>
          <p:grpSpPr>
            <a:xfrm>
              <a:off x="8229600" y="1371600"/>
              <a:ext cx="0" cy="4876800"/>
              <a:chOff x="8534400" y="1371600"/>
              <a:chExt cx="0" cy="4876800"/>
            </a:xfrm>
          </p:grpSpPr>
          <p:sp>
            <p:nvSpPr>
              <p:cNvPr id="6158" name="Line 14"/>
              <p:cNvSpPr>
                <a:spLocks noChangeShapeType="1"/>
              </p:cNvSpPr>
              <p:nvPr/>
            </p:nvSpPr>
            <p:spPr bwMode="auto">
              <a:xfrm>
                <a:off x="8534400" y="1371600"/>
                <a:ext cx="0" cy="24384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70" name="Line 27"/>
              <p:cNvSpPr>
                <a:spLocks noChangeShapeType="1"/>
              </p:cNvSpPr>
              <p:nvPr/>
            </p:nvSpPr>
            <p:spPr bwMode="auto">
              <a:xfrm>
                <a:off x="8534400" y="3810000"/>
                <a:ext cx="0" cy="24384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173" name="Text Box 89"/>
            <p:cNvSpPr txBox="1">
              <a:spLocks noChangeArrowheads="1"/>
            </p:cNvSpPr>
            <p:nvPr/>
          </p:nvSpPr>
          <p:spPr bwMode="auto">
            <a:xfrm>
              <a:off x="1486796" y="3810000"/>
              <a:ext cx="2879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200" b="1" dirty="0"/>
                <a:t>5</a:t>
              </a:r>
              <a:endParaRPr lang="it-IT" sz="1200" b="1" dirty="0"/>
            </a:p>
          </p:txBody>
        </p:sp>
      </p:grpSp>
      <p:pic>
        <p:nvPicPr>
          <p:cNvPr id="42" name="Immagine 41" descr="marmalade, mensil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600200"/>
            <a:ext cx="1578921" cy="2127926"/>
          </a:xfrm>
          <a:prstGeom prst="rect">
            <a:avLst/>
          </a:prstGeom>
        </p:spPr>
      </p:pic>
      <p:pic>
        <p:nvPicPr>
          <p:cNvPr id="43" name="Immagine 42" descr="marmalade, mensi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1600200"/>
            <a:ext cx="1560479" cy="2127926"/>
          </a:xfrm>
          <a:prstGeom prst="rect">
            <a:avLst/>
          </a:prstGeom>
        </p:spPr>
      </p:pic>
      <p:pic>
        <p:nvPicPr>
          <p:cNvPr id="44" name="Immagine 43" descr="marmalade, mensile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1600200"/>
            <a:ext cx="1568991" cy="2127926"/>
          </a:xfrm>
          <a:prstGeom prst="rect">
            <a:avLst/>
          </a:prstGeom>
        </p:spPr>
      </p:pic>
      <p:pic>
        <p:nvPicPr>
          <p:cNvPr id="45" name="Immagine 44" descr="marmalade, mensile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1600200"/>
            <a:ext cx="1590270" cy="2127926"/>
          </a:xfrm>
          <a:prstGeom prst="rect">
            <a:avLst/>
          </a:prstGeom>
        </p:spPr>
      </p:pic>
      <p:pic>
        <p:nvPicPr>
          <p:cNvPr id="46" name="Immagine 45" descr="marmalade, mensile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95400" y="4038600"/>
            <a:ext cx="1578921" cy="2127926"/>
          </a:xfrm>
          <a:prstGeom prst="rect">
            <a:avLst/>
          </a:prstGeom>
        </p:spPr>
      </p:pic>
      <p:pic>
        <p:nvPicPr>
          <p:cNvPr id="47" name="Immagine 46" descr="marmalade, mensile 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71800" y="4038600"/>
            <a:ext cx="1581758" cy="2127926"/>
          </a:xfrm>
          <a:prstGeom prst="rect">
            <a:avLst/>
          </a:prstGeom>
        </p:spPr>
      </p:pic>
      <p:pic>
        <p:nvPicPr>
          <p:cNvPr id="48" name="Immagine 47" descr="marmalade, mensile 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48200" y="4038600"/>
            <a:ext cx="1577502" cy="2127926"/>
          </a:xfrm>
          <a:prstGeom prst="rect">
            <a:avLst/>
          </a:prstGeom>
        </p:spPr>
      </p:pic>
      <p:pic>
        <p:nvPicPr>
          <p:cNvPr id="49" name="Immagine 48" descr="marmalade, mensile 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24600" y="4038600"/>
            <a:ext cx="1600200" cy="212792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17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Astro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utente</cp:lastModifiedBy>
  <cp:revision>43</cp:revision>
  <cp:lastPrinted>1601-01-01T00:00:00Z</cp:lastPrinted>
  <dcterms:created xsi:type="dcterms:W3CDTF">1601-01-01T00:00:00Z</dcterms:created>
  <dcterms:modified xsi:type="dcterms:W3CDTF">2012-11-26T07:30:28Z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